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1" r:id="rId3"/>
    <p:sldId id="266" r:id="rId4"/>
    <p:sldId id="265" r:id="rId5"/>
    <p:sldId id="262" r:id="rId6"/>
    <p:sldId id="263" r:id="rId7"/>
    <p:sldId id="264" r:id="rId8"/>
    <p:sldId id="267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D63"/>
    <a:srgbClr val="E4C6AA"/>
    <a:srgbClr val="F1592A"/>
    <a:srgbClr val="894834"/>
    <a:srgbClr val="FD1F27"/>
    <a:srgbClr val="DA251D"/>
    <a:srgbClr val="E6F489"/>
    <a:srgbClr val="DC7009"/>
    <a:srgbClr val="03637C"/>
    <a:srgbClr val="FF7F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AD278-CDD9-497B-8E65-66BB48484BC5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7BA8D-3148-452C-9CA2-04E0489A020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BA8D-3148-452C-9CA2-04E0489A0209}" type="slidenum">
              <a:rPr lang="pl-PL" smtClean="0"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CCE3F2-C6B1-459A-9C86-F511491D1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CB911ED-F7A9-4788-95F2-58449596A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0A1C202-855D-4CF5-822F-1777BAD1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C252-DADC-4F68-8E35-3FDE0367C052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106CEF5-4CC2-43BA-B66E-65052295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AE14E63-06ED-416A-B393-33BE9591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B4D5-6041-461A-9997-FD9D9B1824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3030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292BB0-A90A-4CEE-9066-0E81F961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7D6851A-13EF-4113-9BD8-24BEA943B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9B3ED60-FAA0-4BE9-8471-1CFB539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C252-DADC-4F68-8E35-3FDE0367C052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B3C26D-C6A9-4AEB-AE5C-3887CDB4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CDD5296-BDCC-469B-B698-60D9CA68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B4D5-6041-461A-9997-FD9D9B1824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2637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75E6C16A-1FE7-4EBC-9045-C2329C5AB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F893C0F-A853-446B-8B5A-375E3ECDF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EB1D75E-0F43-4A60-9FDC-D80588D9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C252-DADC-4F68-8E35-3FDE0367C052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F447DEE-38CA-4192-A612-00819CBB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76F4D2E-F6D5-4C08-BD8F-77122029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B4D5-6041-461A-9997-FD9D9B1824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258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D984AF7-3592-4473-A490-A7242C4B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CF19852-BA7D-444D-8285-E766C6CCC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510A8C5-7BCC-4362-BEE4-90C708902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C252-DADC-4F68-8E35-3FDE0367C052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8BBC060-ED1B-49CA-890C-A90641C1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5EC7A4B-2B19-4F2C-BEAB-9E169471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B4D5-6041-461A-9997-FD9D9B1824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4136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439C79-C5FB-45F1-AE52-008EFF85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6EC784A-D903-4D07-9D7E-649D38559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D541DFA-EDC1-420C-8AE4-0D62103D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C252-DADC-4F68-8E35-3FDE0367C052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5D3C3B4-8F99-4647-899F-361BE3118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514C833-208F-4FCE-A35B-36F423EF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B4D5-6041-461A-9997-FD9D9B1824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2129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BEC6AE-70D1-497B-B924-9FAE7CF9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86BA6CF-1064-446D-8972-B79958BA2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EEFCCFB-3A92-4469-BE4E-6776600BC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07E75E2-7E74-4F07-BBEB-3F56B424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C252-DADC-4F68-8E35-3FDE0367C052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41B786E-4E88-441C-A8B1-3DCDF141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C96AFC8-8FE1-4EC7-B6DE-B13A3566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B4D5-6041-461A-9997-FD9D9B1824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1200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D0A411-A90D-4F27-A4DC-FAEF1CF6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CA08F6F-380D-4F37-95E3-C1A0D24C2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EA0383F-FB07-4A2E-A0F4-684027D76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CE2F9101-D111-46E0-83E8-E7406E332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7741C5DD-1D54-433B-A088-3C741BD95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46F04D35-21ED-407E-A540-7C015962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C252-DADC-4F68-8E35-3FDE0367C052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4900E96F-9AFC-4650-B7D3-998FCB6C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F09B4C7E-DC05-475F-8FB5-FA2BF9D8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B4D5-6041-461A-9997-FD9D9B1824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4176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C9893C-9A6B-415C-8DB9-DEEB072A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C567A94E-8C79-48D0-A6CE-953C89E9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C252-DADC-4F68-8E35-3FDE0367C052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50A6B1A4-A060-43D9-88D5-B0A69077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E5B79F4-4D65-411D-9DBB-8BBD4475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B4D5-6041-461A-9997-FD9D9B1824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4083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73CC0B32-1CF8-4568-8B50-779308F6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C252-DADC-4F68-8E35-3FDE0367C052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48652021-D8F6-4328-96E1-EA2784F7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8F3F9843-FA9A-4430-BDDD-892EB1B0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B4D5-6041-461A-9997-FD9D9B1824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0657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5FB4FE7-62E3-49E1-94E6-40AA7A3E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3548F23-BF91-4871-BA65-985AA71D5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47EA141-6230-4CAD-B36B-BE843CCF6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259DBFD-D1BF-41C6-AB4C-AAFD8BBE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C252-DADC-4F68-8E35-3FDE0367C052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6E505B5-ABF1-43DE-957F-CF71D6B2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4C6E5D3-E9C2-4404-96F8-65D28400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B4D5-6041-461A-9997-FD9D9B1824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5712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F4A965-62F7-4F66-B13F-8444FB1C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DC9C10C-DE91-425A-B7A3-B62C63DF6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083EC68-FCF1-495B-A563-39FAAF43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057F487-15C8-40BC-9CB5-13671D77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C252-DADC-4F68-8E35-3FDE0367C052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5AD254F-C319-4BDB-AA4D-79DA4184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EFB5076-0F33-4DC1-A13D-50D178B9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B4D5-6041-461A-9997-FD9D9B1824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0960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4A92DF1A-FC87-40D2-9149-66288923F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8307A6A-654D-4284-B340-6C12BFE09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3F618CC-3335-48B4-B763-66D381BC2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C252-DADC-4F68-8E35-3FDE0367C052}" type="datetimeFigureOut">
              <a:rPr lang="pl-PL" smtClean="0"/>
              <a:pPr/>
              <a:t>26.03.2020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F20E812-D1FC-43DA-AA70-85C7AA987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00738C4-FBC9-4F7B-B24A-B3CAE9840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9B4D5-6041-461A-9997-FD9D9B1824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438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16ACB9D-C3C3-4C2A-919B-976D0C0E53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83BCE0-F19F-4717-9004-3AB9D257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629" y="2533876"/>
            <a:ext cx="7086599" cy="2408238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Bezpieczeństwo i higiena pracy ucznia przy komputerze</a:t>
            </a:r>
          </a:p>
        </p:txBody>
      </p:sp>
    </p:spTree>
    <p:extLst>
      <p:ext uri="{BB962C8B-B14F-4D97-AF65-F5344CB8AC3E}">
        <p14:creationId xmlns:p14="http://schemas.microsoft.com/office/powerpoint/2010/main" xmlns="" val="349139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32DA14-C22D-47C1-8FF1-8EAC747E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674" y="769056"/>
            <a:ext cx="55207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>
                <a:solidFill>
                  <a:srgbClr val="FF7F2A"/>
                </a:solidFill>
              </a:rPr>
              <a:t>Ustawienie monitora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BEBE732-9133-4212-B84C-741B6443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7" y="1960518"/>
            <a:ext cx="4688376" cy="3248819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Zachowaj bezpieczną dla wzroku odległość od monitora                   (40 – 70 cm).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Zwróć uwagę by na ekranie nie odbijało się światło (lampy, okna).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18D4619-BCEE-477C-BBE3-9014D1F3F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55"/>
          <a:stretch/>
        </p:blipFill>
        <p:spPr>
          <a:xfrm>
            <a:off x="10879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35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D289AB-100E-4CC9-85F2-E39ECA52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1592A"/>
                </a:solidFill>
              </a:rPr>
              <a:t>Prawidłowa postawa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5FE7F52-7064-482D-8FB8-9B4B51D73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9658" y="2216945"/>
            <a:ext cx="4942114" cy="35851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dirty="0"/>
              <a:t>Opieraj się plecami o oparcie krzesła.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/>
              <a:t>Trzymaj głowę prosto tak, by szyja nie była wygięta.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/>
              <a:t>Twoje stopy powinny swobodnie opierać się o podłogę (podnóżek).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xmlns="" id="{AC017773-BEA5-4D4F-8906-52071F160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601"/>
            <a:ext cx="641586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46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BC1C513-6DFA-46D8-80BF-F651A9820B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32DA14-C22D-47C1-8FF1-8EAC747E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03426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>
                <a:solidFill>
                  <a:srgbClr val="C44D63"/>
                </a:solidFill>
              </a:rPr>
              <a:t>Bezpieczeństwo w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BEBE732-9133-4212-B84C-741B6443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1325563"/>
            <a:ext cx="8637421" cy="5173208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lnSpc>
                <a:spcPct val="120000"/>
              </a:lnSpc>
              <a:buNone/>
            </a:pPr>
            <a:r>
              <a:rPr lang="pl-PL" dirty="0"/>
              <a:t>Nie podawaj swoich danych osobowych! (imię i nazwisko, adres, numer telefonu)</a:t>
            </a:r>
          </a:p>
          <a:p>
            <a:pPr marL="0" lvl="0" indent="0" algn="ctr">
              <a:lnSpc>
                <a:spcPct val="120000"/>
              </a:lnSpc>
              <a:buNone/>
            </a:pPr>
            <a:r>
              <a:rPr lang="pl-PL" dirty="0"/>
              <a:t>Nie ufaj osobom poznanym w sieci.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dirty="0"/>
              <a:t>Pamiętaj, że nie masz pewności z kim rozmawiasz w internecie. </a:t>
            </a:r>
          </a:p>
          <a:p>
            <a:pPr marL="0" lvl="0" indent="0" algn="ctr">
              <a:lnSpc>
                <a:spcPct val="120000"/>
              </a:lnSpc>
              <a:buNone/>
            </a:pPr>
            <a:r>
              <a:rPr lang="pl-PL" dirty="0"/>
              <a:t>Mów, gdy coś cię zaniepokoi.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dirty="0"/>
              <a:t>Jeśli jakaś strona cię wystraszy, zaniepokoi powiedz o tym rodzicom.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dirty="0"/>
              <a:t>Nie odpowiadaj na wulgarne wiadomości. Pokaż je rodzicom.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dirty="0"/>
              <a:t>Nie otwieraj podejrzanych załączników.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dirty="0"/>
              <a:t>Nie korzystaj z linków przesłanych przez obcą osobę – mogą zawierać wirusy.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9042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6AD11A2-1BF5-4B9F-A11A-D35C760B24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45"/>
          <a:stretch/>
        </p:blipFill>
        <p:spPr>
          <a:xfrm>
            <a:off x="0" y="3670300"/>
            <a:ext cx="6293362" cy="314597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32DA14-C22D-47C1-8FF1-8EAC747E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11" y="1580923"/>
            <a:ext cx="5432140" cy="1325563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rgbClr val="03637C"/>
                </a:solidFill>
              </a:rPr>
              <a:t>Przerwy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BEBE732-9133-4212-B84C-741B6443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076" y="1115446"/>
            <a:ext cx="5474095" cy="445293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dirty="0"/>
              <a:t>Daj odpocząć oczom: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/>
              <a:t>Nawilżaj je poprzez częste mruganie.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/>
              <a:t>Odejdź od monitora i przez chwilę popatrz w dal.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l-PL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/>
              <a:t>Przerwy potrzebuje też twój kręgosłup.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l-PL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/>
              <a:t>Zachowaj umiar w spędzaniu czasu przed komputerem.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485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DBEFCBC-936B-4959-9477-2E1A97A39E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2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32DA14-C22D-47C1-8FF1-8EAC747E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545" y="1418816"/>
            <a:ext cx="7749283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D1F27"/>
                </a:solidFill>
              </a:rPr>
              <a:t>Cyberprzemoc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BEBE732-9133-4212-B84C-741B6443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545" y="2190365"/>
            <a:ext cx="8013569" cy="3248819"/>
          </a:xfrm>
        </p:spPr>
        <p:txBody>
          <a:bodyPr/>
          <a:lstStyle/>
          <a:p>
            <a:endParaRPr lang="pl-PL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/>
              <a:t>Nie można fotografować ani nagrywać osób, które się na to nie godzą.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/>
              <a:t>Nie umieszczaj w internecie ośmieszających, obraźliwych zdjęć, filmików.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/>
              <a:t>Nie krzywdź innych.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2531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14DC133-BC23-40B2-8F42-A0F0085C5E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899" y="0"/>
            <a:ext cx="1220689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32DA14-C22D-47C1-8FF1-8EAC747E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32" y="1239926"/>
            <a:ext cx="3964420" cy="1325563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>
                <a:solidFill>
                  <a:srgbClr val="DA251D"/>
                </a:solidFill>
              </a:rPr>
              <a:t>Hejt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BEBE732-9133-4212-B84C-741B6443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464" y="2385061"/>
            <a:ext cx="5524107" cy="3248819"/>
          </a:xfrm>
        </p:spPr>
        <p:txBody>
          <a:bodyPr/>
          <a:lstStyle/>
          <a:p>
            <a:endParaRPr lang="pl-PL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/>
              <a:t>Zgłaszaj hejt i mowę nienawiści.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/>
              <a:t>Nie odpowiadaj agresją na agresję.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/>
              <a:t>Nie hejtuj. Gdy coś ci się nie podoba, wyraź to kulturalnie.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32DEB3D-43B0-4726-AD75-D833DE7D0C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7043" y="1224120"/>
            <a:ext cx="3686284" cy="44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39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16454C8-FA13-400B-A986-19877892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52EAAC-E0D7-491A-8ED9-80520081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771" y="1769718"/>
            <a:ext cx="5241303" cy="3537573"/>
          </a:xfrm>
        </p:spPr>
        <p:txBody>
          <a:bodyPr/>
          <a:lstStyle/>
          <a:p>
            <a:pPr algn="ctr"/>
            <a:r>
              <a:rPr lang="pl-PL" sz="5400" b="1" dirty="0">
                <a:solidFill>
                  <a:srgbClr val="C44D63"/>
                </a:solidFill>
              </a:rPr>
              <a:t>Pracuj bezpiecznie!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2400" dirty="0"/>
              <a:t>Ilona Szweda</a:t>
            </a:r>
            <a:br>
              <a:rPr lang="pl-PL" sz="2400" dirty="0"/>
            </a:br>
            <a:r>
              <a:rPr lang="pl-PL" sz="2400" dirty="0" smtClean="0"/>
              <a:t>nauczyciel </a:t>
            </a:r>
            <a:r>
              <a:rPr lang="pl-PL" sz="2400" dirty="0"/>
              <a:t>bibliotekarz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967496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248</Words>
  <Application>Microsoft Office PowerPoint</Application>
  <PresentationFormat>Niestandardowy</PresentationFormat>
  <Paragraphs>39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Bezpieczeństwo i higiena pracy ucznia przy komputerze</vt:lpstr>
      <vt:lpstr>Ustawienie monitora</vt:lpstr>
      <vt:lpstr>Prawidłowa postawa</vt:lpstr>
      <vt:lpstr>Bezpieczeństwo w sieci</vt:lpstr>
      <vt:lpstr>Przerwy</vt:lpstr>
      <vt:lpstr>Cyberprzemoc</vt:lpstr>
      <vt:lpstr>Hejt</vt:lpstr>
      <vt:lpstr>Pracuj bezpiecznie!  Ilona Szweda nauczyciel bibliotekarz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</dc:creator>
  <cp:lastModifiedBy>Ja</cp:lastModifiedBy>
  <cp:revision>14</cp:revision>
  <dcterms:created xsi:type="dcterms:W3CDTF">2020-03-26T16:29:27Z</dcterms:created>
  <dcterms:modified xsi:type="dcterms:W3CDTF">2020-03-26T20:08:20Z</dcterms:modified>
</cp:coreProperties>
</file>